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320713" cy="24120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0" d="100"/>
          <a:sy n="20" d="100"/>
        </p:scale>
        <p:origin x="25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9054" y="3947496"/>
            <a:ext cx="11322606" cy="8397499"/>
          </a:xfrm>
        </p:spPr>
        <p:txBody>
          <a:bodyPr anchor="b"/>
          <a:lstStyle>
            <a:lvl1pPr algn="ctr">
              <a:defRPr sz="874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089" y="12668834"/>
            <a:ext cx="9990535" cy="5823530"/>
          </a:xfrm>
        </p:spPr>
        <p:txBody>
          <a:bodyPr/>
          <a:lstStyle>
            <a:lvl1pPr marL="0" indent="0" algn="ctr">
              <a:buNone/>
              <a:defRPr sz="3496"/>
            </a:lvl1pPr>
            <a:lvl2pPr marL="666049" indent="0" algn="ctr">
              <a:buNone/>
              <a:defRPr sz="2914"/>
            </a:lvl2pPr>
            <a:lvl3pPr marL="1332098" indent="0" algn="ctr">
              <a:buNone/>
              <a:defRPr sz="2622"/>
            </a:lvl3pPr>
            <a:lvl4pPr marL="1998147" indent="0" algn="ctr">
              <a:buNone/>
              <a:defRPr sz="2331"/>
            </a:lvl4pPr>
            <a:lvl5pPr marL="2664196" indent="0" algn="ctr">
              <a:buNone/>
              <a:defRPr sz="2331"/>
            </a:lvl5pPr>
            <a:lvl6pPr marL="3330245" indent="0" algn="ctr">
              <a:buNone/>
              <a:defRPr sz="2331"/>
            </a:lvl6pPr>
            <a:lvl7pPr marL="3996294" indent="0" algn="ctr">
              <a:buNone/>
              <a:defRPr sz="2331"/>
            </a:lvl7pPr>
            <a:lvl8pPr marL="4662343" indent="0" algn="ctr">
              <a:buNone/>
              <a:defRPr sz="2331"/>
            </a:lvl8pPr>
            <a:lvl9pPr marL="5328392" indent="0" algn="ctr">
              <a:buNone/>
              <a:defRPr sz="2331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188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727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32636" y="1284192"/>
            <a:ext cx="2872279" cy="204409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5800" y="1284192"/>
            <a:ext cx="8450327" cy="2044098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792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766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862" y="6013375"/>
            <a:ext cx="11489115" cy="10033446"/>
          </a:xfrm>
        </p:spPr>
        <p:txBody>
          <a:bodyPr anchor="b"/>
          <a:lstStyle>
            <a:lvl1pPr>
              <a:defRPr sz="874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862" y="16141742"/>
            <a:ext cx="11489115" cy="5276352"/>
          </a:xfrm>
        </p:spPr>
        <p:txBody>
          <a:bodyPr/>
          <a:lstStyle>
            <a:lvl1pPr marL="0" indent="0">
              <a:buNone/>
              <a:defRPr sz="3496">
                <a:solidFill>
                  <a:schemeClr val="tx1"/>
                </a:solidFill>
              </a:defRPr>
            </a:lvl1pPr>
            <a:lvl2pPr marL="666049" indent="0">
              <a:buNone/>
              <a:defRPr sz="2914">
                <a:solidFill>
                  <a:schemeClr val="tx1">
                    <a:tint val="75000"/>
                  </a:schemeClr>
                </a:solidFill>
              </a:defRPr>
            </a:lvl2pPr>
            <a:lvl3pPr marL="1332098" indent="0">
              <a:buNone/>
              <a:defRPr sz="2622">
                <a:solidFill>
                  <a:schemeClr val="tx1">
                    <a:tint val="75000"/>
                  </a:schemeClr>
                </a:solidFill>
              </a:defRPr>
            </a:lvl3pPr>
            <a:lvl4pPr marL="1998147" indent="0">
              <a:buNone/>
              <a:defRPr sz="2331">
                <a:solidFill>
                  <a:schemeClr val="tx1">
                    <a:tint val="75000"/>
                  </a:schemeClr>
                </a:solidFill>
              </a:defRPr>
            </a:lvl4pPr>
            <a:lvl5pPr marL="2664196" indent="0">
              <a:buNone/>
              <a:defRPr sz="2331">
                <a:solidFill>
                  <a:schemeClr val="tx1">
                    <a:tint val="75000"/>
                  </a:schemeClr>
                </a:solidFill>
              </a:defRPr>
            </a:lvl5pPr>
            <a:lvl6pPr marL="3330245" indent="0">
              <a:buNone/>
              <a:defRPr sz="2331">
                <a:solidFill>
                  <a:schemeClr val="tx1">
                    <a:tint val="75000"/>
                  </a:schemeClr>
                </a:solidFill>
              </a:defRPr>
            </a:lvl6pPr>
            <a:lvl7pPr marL="3996294" indent="0">
              <a:buNone/>
              <a:defRPr sz="2331">
                <a:solidFill>
                  <a:schemeClr val="tx1">
                    <a:tint val="75000"/>
                  </a:schemeClr>
                </a:solidFill>
              </a:defRPr>
            </a:lvl7pPr>
            <a:lvl8pPr marL="4662343" indent="0">
              <a:buNone/>
              <a:defRPr sz="2331">
                <a:solidFill>
                  <a:schemeClr val="tx1">
                    <a:tint val="75000"/>
                  </a:schemeClr>
                </a:solidFill>
              </a:defRPr>
            </a:lvl8pPr>
            <a:lvl9pPr marL="5328392" indent="0">
              <a:buNone/>
              <a:defRPr sz="23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710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5799" y="6420960"/>
            <a:ext cx="5661303" cy="153042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3611" y="6420960"/>
            <a:ext cx="5661303" cy="153042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295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1284197"/>
            <a:ext cx="11489115" cy="4662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536" y="5912868"/>
            <a:ext cx="5635285" cy="2897805"/>
          </a:xfrm>
        </p:spPr>
        <p:txBody>
          <a:bodyPr anchor="b"/>
          <a:lstStyle>
            <a:lvl1pPr marL="0" indent="0">
              <a:buNone/>
              <a:defRPr sz="3496" b="1"/>
            </a:lvl1pPr>
            <a:lvl2pPr marL="666049" indent="0">
              <a:buNone/>
              <a:defRPr sz="2914" b="1"/>
            </a:lvl2pPr>
            <a:lvl3pPr marL="1332098" indent="0">
              <a:buNone/>
              <a:defRPr sz="2622" b="1"/>
            </a:lvl3pPr>
            <a:lvl4pPr marL="1998147" indent="0">
              <a:buNone/>
              <a:defRPr sz="2331" b="1"/>
            </a:lvl4pPr>
            <a:lvl5pPr marL="2664196" indent="0">
              <a:buNone/>
              <a:defRPr sz="2331" b="1"/>
            </a:lvl5pPr>
            <a:lvl6pPr marL="3330245" indent="0">
              <a:buNone/>
              <a:defRPr sz="2331" b="1"/>
            </a:lvl6pPr>
            <a:lvl7pPr marL="3996294" indent="0">
              <a:buNone/>
              <a:defRPr sz="2331" b="1"/>
            </a:lvl7pPr>
            <a:lvl8pPr marL="4662343" indent="0">
              <a:buNone/>
              <a:defRPr sz="2331" b="1"/>
            </a:lvl8pPr>
            <a:lvl9pPr marL="5328392" indent="0">
              <a:buNone/>
              <a:defRPr sz="2331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536" y="8810673"/>
            <a:ext cx="5635285" cy="1295917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43612" y="5912868"/>
            <a:ext cx="5663038" cy="2897805"/>
          </a:xfrm>
        </p:spPr>
        <p:txBody>
          <a:bodyPr anchor="b"/>
          <a:lstStyle>
            <a:lvl1pPr marL="0" indent="0">
              <a:buNone/>
              <a:defRPr sz="3496" b="1"/>
            </a:lvl1pPr>
            <a:lvl2pPr marL="666049" indent="0">
              <a:buNone/>
              <a:defRPr sz="2914" b="1"/>
            </a:lvl2pPr>
            <a:lvl3pPr marL="1332098" indent="0">
              <a:buNone/>
              <a:defRPr sz="2622" b="1"/>
            </a:lvl3pPr>
            <a:lvl4pPr marL="1998147" indent="0">
              <a:buNone/>
              <a:defRPr sz="2331" b="1"/>
            </a:lvl4pPr>
            <a:lvl5pPr marL="2664196" indent="0">
              <a:buNone/>
              <a:defRPr sz="2331" b="1"/>
            </a:lvl5pPr>
            <a:lvl6pPr marL="3330245" indent="0">
              <a:buNone/>
              <a:defRPr sz="2331" b="1"/>
            </a:lvl6pPr>
            <a:lvl7pPr marL="3996294" indent="0">
              <a:buNone/>
              <a:defRPr sz="2331" b="1"/>
            </a:lvl7pPr>
            <a:lvl8pPr marL="4662343" indent="0">
              <a:buNone/>
              <a:defRPr sz="2331" b="1"/>
            </a:lvl8pPr>
            <a:lvl9pPr marL="5328392" indent="0">
              <a:buNone/>
              <a:defRPr sz="2331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43612" y="8810673"/>
            <a:ext cx="5663038" cy="1295917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716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38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059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1608032"/>
            <a:ext cx="4296277" cy="5628111"/>
          </a:xfrm>
        </p:spPr>
        <p:txBody>
          <a:bodyPr anchor="b"/>
          <a:lstStyle>
            <a:lvl1pPr>
              <a:defRPr sz="466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038" y="3472907"/>
            <a:ext cx="6743611" cy="17141171"/>
          </a:xfrm>
        </p:spPr>
        <p:txBody>
          <a:bodyPr/>
          <a:lstStyle>
            <a:lvl1pPr>
              <a:defRPr sz="4662"/>
            </a:lvl1pPr>
            <a:lvl2pPr>
              <a:defRPr sz="4079"/>
            </a:lvl2pPr>
            <a:lvl3pPr>
              <a:defRPr sz="3496"/>
            </a:lvl3pPr>
            <a:lvl4pPr>
              <a:defRPr sz="2914"/>
            </a:lvl4pPr>
            <a:lvl5pPr>
              <a:defRPr sz="2914"/>
            </a:lvl5pPr>
            <a:lvl6pPr>
              <a:defRPr sz="2914"/>
            </a:lvl6pPr>
            <a:lvl7pPr>
              <a:defRPr sz="2914"/>
            </a:lvl7pPr>
            <a:lvl8pPr>
              <a:defRPr sz="2914"/>
            </a:lvl8pPr>
            <a:lvl9pPr>
              <a:defRPr sz="2914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4" y="7236143"/>
            <a:ext cx="4296277" cy="13405849"/>
          </a:xfrm>
        </p:spPr>
        <p:txBody>
          <a:bodyPr/>
          <a:lstStyle>
            <a:lvl1pPr marL="0" indent="0">
              <a:buNone/>
              <a:defRPr sz="2331"/>
            </a:lvl1pPr>
            <a:lvl2pPr marL="666049" indent="0">
              <a:buNone/>
              <a:defRPr sz="2040"/>
            </a:lvl2pPr>
            <a:lvl3pPr marL="1332098" indent="0">
              <a:buNone/>
              <a:defRPr sz="1748"/>
            </a:lvl3pPr>
            <a:lvl4pPr marL="1998147" indent="0">
              <a:buNone/>
              <a:defRPr sz="1457"/>
            </a:lvl4pPr>
            <a:lvl5pPr marL="2664196" indent="0">
              <a:buNone/>
              <a:defRPr sz="1457"/>
            </a:lvl5pPr>
            <a:lvl6pPr marL="3330245" indent="0">
              <a:buNone/>
              <a:defRPr sz="1457"/>
            </a:lvl6pPr>
            <a:lvl7pPr marL="3996294" indent="0">
              <a:buNone/>
              <a:defRPr sz="1457"/>
            </a:lvl7pPr>
            <a:lvl8pPr marL="4662343" indent="0">
              <a:buNone/>
              <a:defRPr sz="1457"/>
            </a:lvl8pPr>
            <a:lvl9pPr marL="5328392" indent="0">
              <a:buNone/>
              <a:defRPr sz="145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672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1608032"/>
            <a:ext cx="4296277" cy="5628111"/>
          </a:xfrm>
        </p:spPr>
        <p:txBody>
          <a:bodyPr anchor="b"/>
          <a:lstStyle>
            <a:lvl1pPr>
              <a:defRPr sz="466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63038" y="3472907"/>
            <a:ext cx="6743611" cy="17141171"/>
          </a:xfrm>
        </p:spPr>
        <p:txBody>
          <a:bodyPr anchor="t"/>
          <a:lstStyle>
            <a:lvl1pPr marL="0" indent="0">
              <a:buNone/>
              <a:defRPr sz="4662"/>
            </a:lvl1pPr>
            <a:lvl2pPr marL="666049" indent="0">
              <a:buNone/>
              <a:defRPr sz="4079"/>
            </a:lvl2pPr>
            <a:lvl3pPr marL="1332098" indent="0">
              <a:buNone/>
              <a:defRPr sz="3496"/>
            </a:lvl3pPr>
            <a:lvl4pPr marL="1998147" indent="0">
              <a:buNone/>
              <a:defRPr sz="2914"/>
            </a:lvl4pPr>
            <a:lvl5pPr marL="2664196" indent="0">
              <a:buNone/>
              <a:defRPr sz="2914"/>
            </a:lvl5pPr>
            <a:lvl6pPr marL="3330245" indent="0">
              <a:buNone/>
              <a:defRPr sz="2914"/>
            </a:lvl6pPr>
            <a:lvl7pPr marL="3996294" indent="0">
              <a:buNone/>
              <a:defRPr sz="2914"/>
            </a:lvl7pPr>
            <a:lvl8pPr marL="4662343" indent="0">
              <a:buNone/>
              <a:defRPr sz="2914"/>
            </a:lvl8pPr>
            <a:lvl9pPr marL="5328392" indent="0">
              <a:buNone/>
              <a:defRPr sz="2914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4" y="7236143"/>
            <a:ext cx="4296277" cy="13405849"/>
          </a:xfrm>
        </p:spPr>
        <p:txBody>
          <a:bodyPr/>
          <a:lstStyle>
            <a:lvl1pPr marL="0" indent="0">
              <a:buNone/>
              <a:defRPr sz="2331"/>
            </a:lvl1pPr>
            <a:lvl2pPr marL="666049" indent="0">
              <a:buNone/>
              <a:defRPr sz="2040"/>
            </a:lvl2pPr>
            <a:lvl3pPr marL="1332098" indent="0">
              <a:buNone/>
              <a:defRPr sz="1748"/>
            </a:lvl3pPr>
            <a:lvl4pPr marL="1998147" indent="0">
              <a:buNone/>
              <a:defRPr sz="1457"/>
            </a:lvl4pPr>
            <a:lvl5pPr marL="2664196" indent="0">
              <a:buNone/>
              <a:defRPr sz="1457"/>
            </a:lvl5pPr>
            <a:lvl6pPr marL="3330245" indent="0">
              <a:buNone/>
              <a:defRPr sz="1457"/>
            </a:lvl6pPr>
            <a:lvl7pPr marL="3996294" indent="0">
              <a:buNone/>
              <a:defRPr sz="1457"/>
            </a:lvl7pPr>
            <a:lvl8pPr marL="4662343" indent="0">
              <a:buNone/>
              <a:defRPr sz="1457"/>
            </a:lvl8pPr>
            <a:lvl9pPr marL="5328392" indent="0">
              <a:buNone/>
              <a:defRPr sz="145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80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5799" y="1284197"/>
            <a:ext cx="11489115" cy="4662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799" y="6420960"/>
            <a:ext cx="11489115" cy="153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5799" y="22356112"/>
            <a:ext cx="2997160" cy="12841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4A970-D847-4E5A-B2D0-20252BA605F9}" type="datetimeFigureOut">
              <a:rPr lang="es-MX" smtClean="0"/>
              <a:t>26/01/2023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2486" y="22356112"/>
            <a:ext cx="4495741" cy="12841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7754" y="22356112"/>
            <a:ext cx="2997160" cy="12841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C8AB6-6CFF-447D-8C00-ED34F8B87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120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32098" rtl="0" eaLnBrk="1" latinLnBrk="0" hangingPunct="1">
        <a:lnSpc>
          <a:spcPct val="90000"/>
        </a:lnSpc>
        <a:spcBef>
          <a:spcPct val="0"/>
        </a:spcBef>
        <a:buNone/>
        <a:defRPr sz="64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3024" indent="-333024" algn="l" defTabSz="1332098" rtl="0" eaLnBrk="1" latinLnBrk="0" hangingPunct="1">
        <a:lnSpc>
          <a:spcPct val="90000"/>
        </a:lnSpc>
        <a:spcBef>
          <a:spcPts val="1457"/>
        </a:spcBef>
        <a:buFont typeface="Arial" panose="020B0604020202020204" pitchFamily="34" charset="0"/>
        <a:buChar char="•"/>
        <a:defRPr sz="4079" kern="1200">
          <a:solidFill>
            <a:schemeClr val="tx1"/>
          </a:solidFill>
          <a:latin typeface="+mn-lt"/>
          <a:ea typeface="+mn-ea"/>
          <a:cs typeface="+mn-cs"/>
        </a:defRPr>
      </a:lvl1pPr>
      <a:lvl2pPr marL="999073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3496" kern="1200">
          <a:solidFill>
            <a:schemeClr val="tx1"/>
          </a:solidFill>
          <a:latin typeface="+mn-lt"/>
          <a:ea typeface="+mn-ea"/>
          <a:cs typeface="+mn-cs"/>
        </a:defRPr>
      </a:lvl2pPr>
      <a:lvl3pPr marL="1665122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914" kern="1200">
          <a:solidFill>
            <a:schemeClr val="tx1"/>
          </a:solidFill>
          <a:latin typeface="+mn-lt"/>
          <a:ea typeface="+mn-ea"/>
          <a:cs typeface="+mn-cs"/>
        </a:defRPr>
      </a:lvl3pPr>
      <a:lvl4pPr marL="2331171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4pPr>
      <a:lvl5pPr marL="2997220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5pPr>
      <a:lvl6pPr marL="3663269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6pPr>
      <a:lvl7pPr marL="4329318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7pPr>
      <a:lvl8pPr marL="4995367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8pPr>
      <a:lvl9pPr marL="5661416" indent="-333024" algn="l" defTabSz="1332098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sz="26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1pPr>
      <a:lvl2pPr marL="666049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2pPr>
      <a:lvl3pPr marL="1332098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3pPr>
      <a:lvl4pPr marL="1998147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4pPr>
      <a:lvl5pPr marL="2664196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5pPr>
      <a:lvl6pPr marL="3330245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6pPr>
      <a:lvl7pPr marL="3996294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7pPr>
      <a:lvl8pPr marL="4662343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8pPr>
      <a:lvl9pPr marL="5328392" algn="l" defTabSz="1332098" rtl="0" eaLnBrk="1" latinLnBrk="0" hangingPunct="1">
        <a:defRPr sz="26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1493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2</cp:revision>
  <dcterms:created xsi:type="dcterms:W3CDTF">2023-01-26T15:24:03Z</dcterms:created>
  <dcterms:modified xsi:type="dcterms:W3CDTF">2023-01-27T16:17:37Z</dcterms:modified>
</cp:coreProperties>
</file>